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66303-BEA1-4538-9C9F-5E8F09FB85D2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5D06E78-67BC-4270-BE17-53B1B1963DEF}">
      <dgm:prSet phldrT="[Text]"/>
      <dgm:spPr/>
      <dgm:t>
        <a:bodyPr/>
        <a:lstStyle/>
        <a:p>
          <a:r>
            <a:rPr lang="en-US" dirty="0" smtClean="0"/>
            <a:t>6 </a:t>
          </a:r>
          <a:r>
            <a:rPr lang="th-TH" dirty="0" smtClean="0"/>
            <a:t>เทคนิคการใช้ </a:t>
          </a:r>
          <a:r>
            <a:rPr lang="en-US" dirty="0" smtClean="0"/>
            <a:t>QR code</a:t>
          </a:r>
          <a:endParaRPr lang="en-US" dirty="0"/>
        </a:p>
      </dgm:t>
    </dgm:pt>
    <dgm:pt modelId="{25BB17F1-4001-4179-8B3D-BEA150362107}" type="parTrans" cxnId="{122BD6EF-79AA-41B9-94DA-EEB2300B86ED}">
      <dgm:prSet/>
      <dgm:spPr/>
      <dgm:t>
        <a:bodyPr/>
        <a:lstStyle/>
        <a:p>
          <a:endParaRPr lang="en-US"/>
        </a:p>
      </dgm:t>
    </dgm:pt>
    <dgm:pt modelId="{4B42E1E6-ABAA-4531-BF9F-4B8D2B9D1180}" type="sibTrans" cxnId="{122BD6EF-79AA-41B9-94DA-EEB2300B86ED}">
      <dgm:prSet/>
      <dgm:spPr/>
      <dgm:t>
        <a:bodyPr/>
        <a:lstStyle/>
        <a:p>
          <a:endParaRPr lang="en-US"/>
        </a:p>
      </dgm:t>
    </dgm:pt>
    <dgm:pt modelId="{5EBE3801-6291-4178-9415-4EC26AFBE66C}">
      <dgm:prSet phldrT="[Text]"/>
      <dgm:spPr/>
      <dgm:t>
        <a:bodyPr/>
        <a:lstStyle/>
        <a:p>
          <a:r>
            <a:rPr lang="th-TH" dirty="0" smtClean="0"/>
            <a:t>ใช้แอปพลิเคชั่นที่เชื่อถือได้</a:t>
          </a:r>
          <a:endParaRPr lang="en-US" dirty="0"/>
        </a:p>
      </dgm:t>
    </dgm:pt>
    <dgm:pt modelId="{BAB5218E-6D49-45BA-AE36-2C3361EE8327}" type="parTrans" cxnId="{DAAF5F6E-6840-454F-AC6B-4343F865A587}">
      <dgm:prSet/>
      <dgm:spPr/>
      <dgm:t>
        <a:bodyPr/>
        <a:lstStyle/>
        <a:p>
          <a:endParaRPr lang="en-US"/>
        </a:p>
      </dgm:t>
    </dgm:pt>
    <dgm:pt modelId="{8208DF43-ACDF-4E42-8AB6-9B340332EA43}" type="sibTrans" cxnId="{DAAF5F6E-6840-454F-AC6B-4343F865A587}">
      <dgm:prSet/>
      <dgm:spPr/>
      <dgm:t>
        <a:bodyPr/>
        <a:lstStyle/>
        <a:p>
          <a:endParaRPr lang="en-US"/>
        </a:p>
      </dgm:t>
    </dgm:pt>
    <dgm:pt modelId="{70A416E8-B047-43CD-AFB0-032572C64DCB}">
      <dgm:prSet phldrT="[Text]"/>
      <dgm:spPr/>
      <dgm:t>
        <a:bodyPr/>
        <a:lstStyle/>
        <a:p>
          <a:r>
            <a:rPr lang="th-TH" dirty="0" smtClean="0"/>
            <a:t>เสนอผลประโยชน์ในการใช้ </a:t>
          </a:r>
          <a:r>
            <a:rPr lang="en-US" dirty="0" smtClean="0"/>
            <a:t>QR</a:t>
          </a:r>
          <a:r>
            <a:rPr lang="th-TH" dirty="0" smtClean="0"/>
            <a:t> </a:t>
          </a:r>
          <a:r>
            <a:rPr lang="en-US" dirty="0" smtClean="0"/>
            <a:t>Code</a:t>
          </a:r>
          <a:r>
            <a:rPr lang="th-TH" dirty="0" smtClean="0"/>
            <a:t> ให้ลูกค้า</a:t>
          </a:r>
          <a:endParaRPr lang="en-US" dirty="0"/>
        </a:p>
      </dgm:t>
    </dgm:pt>
    <dgm:pt modelId="{DE0ABEEF-9A4E-4F77-A264-B02CCFAE8267}" type="parTrans" cxnId="{DCFBFF24-6144-4673-9E76-DF3FE816B9B1}">
      <dgm:prSet/>
      <dgm:spPr/>
      <dgm:t>
        <a:bodyPr/>
        <a:lstStyle/>
        <a:p>
          <a:endParaRPr lang="en-US"/>
        </a:p>
      </dgm:t>
    </dgm:pt>
    <dgm:pt modelId="{880E6965-8C29-4FCA-A9AC-D165ABED451A}" type="sibTrans" cxnId="{DCFBFF24-6144-4673-9E76-DF3FE816B9B1}">
      <dgm:prSet/>
      <dgm:spPr/>
      <dgm:t>
        <a:bodyPr/>
        <a:lstStyle/>
        <a:p>
          <a:endParaRPr lang="en-US"/>
        </a:p>
      </dgm:t>
    </dgm:pt>
    <dgm:pt modelId="{CC154695-883E-44C9-AAB4-3FB06780E7C8}">
      <dgm:prSet phldrT="[Text]"/>
      <dgm:spPr/>
      <dgm:t>
        <a:bodyPr/>
        <a:lstStyle/>
        <a:p>
          <a:r>
            <a:rPr lang="th-TH" dirty="0" smtClean="0"/>
            <a:t>เลือกใช้ </a:t>
          </a:r>
          <a:r>
            <a:rPr lang="en-US" dirty="0" smtClean="0"/>
            <a:t>QR code </a:t>
          </a:r>
          <a:r>
            <a:rPr lang="th-TH" dirty="0" smtClean="0"/>
            <a:t>ให้เหมาะสมกับสินค้า</a:t>
          </a:r>
          <a:endParaRPr lang="en-US" dirty="0"/>
        </a:p>
      </dgm:t>
    </dgm:pt>
    <dgm:pt modelId="{5928D14D-486C-4A7A-9B16-25EBECF154D4}" type="parTrans" cxnId="{C736D229-1051-45C9-8645-731D9CB8DE21}">
      <dgm:prSet/>
      <dgm:spPr/>
      <dgm:t>
        <a:bodyPr/>
        <a:lstStyle/>
        <a:p>
          <a:endParaRPr lang="en-US"/>
        </a:p>
      </dgm:t>
    </dgm:pt>
    <dgm:pt modelId="{90AD51B6-95AC-46B1-969E-305B16E7E98B}" type="sibTrans" cxnId="{C736D229-1051-45C9-8645-731D9CB8DE21}">
      <dgm:prSet/>
      <dgm:spPr/>
      <dgm:t>
        <a:bodyPr/>
        <a:lstStyle/>
        <a:p>
          <a:endParaRPr lang="en-US"/>
        </a:p>
      </dgm:t>
    </dgm:pt>
    <dgm:pt modelId="{3EB8B032-882B-43AF-9C06-DDF27E060871}">
      <dgm:prSet phldrT="[Text]"/>
      <dgm:spPr/>
      <dgm:t>
        <a:bodyPr/>
        <a:lstStyle/>
        <a:p>
          <a:r>
            <a:rPr lang="th-TH" dirty="0" smtClean="0"/>
            <a:t>พิมพ์ </a:t>
          </a:r>
          <a:r>
            <a:rPr lang="en-US" dirty="0" smtClean="0"/>
            <a:t>QR</a:t>
          </a:r>
          <a:r>
            <a:rPr lang="th-TH" dirty="0" smtClean="0"/>
            <a:t> </a:t>
          </a:r>
          <a:r>
            <a:rPr lang="en-US" dirty="0" smtClean="0"/>
            <a:t>code</a:t>
          </a:r>
          <a:r>
            <a:rPr lang="th-TH" dirty="0" smtClean="0"/>
            <a:t> ด้วยเครื่องพิมพ์คุณภาพสูง</a:t>
          </a:r>
          <a:endParaRPr lang="en-US" dirty="0"/>
        </a:p>
      </dgm:t>
    </dgm:pt>
    <dgm:pt modelId="{A14038A8-B1C1-4F59-B719-EB841F0CED90}" type="parTrans" cxnId="{DECCF743-50C4-49A9-AFEE-F46E6C641C5D}">
      <dgm:prSet/>
      <dgm:spPr/>
      <dgm:t>
        <a:bodyPr/>
        <a:lstStyle/>
        <a:p>
          <a:endParaRPr lang="en-US"/>
        </a:p>
      </dgm:t>
    </dgm:pt>
    <dgm:pt modelId="{12F167C3-E82C-43E9-B32A-6A3C991AAA98}" type="sibTrans" cxnId="{DECCF743-50C4-49A9-AFEE-F46E6C641C5D}">
      <dgm:prSet/>
      <dgm:spPr/>
      <dgm:t>
        <a:bodyPr/>
        <a:lstStyle/>
        <a:p>
          <a:endParaRPr lang="en-US"/>
        </a:p>
      </dgm:t>
    </dgm:pt>
    <dgm:pt modelId="{3DAC04F1-FE83-47A6-89D0-901C1C401214}">
      <dgm:prSet phldrT="[Text]"/>
      <dgm:spPr/>
      <dgm:t>
        <a:bodyPr/>
        <a:lstStyle/>
        <a:p>
          <a:r>
            <a:rPr lang="th-TH" dirty="0" smtClean="0"/>
            <a:t>วาง </a:t>
          </a:r>
          <a:r>
            <a:rPr lang="en-US" dirty="0" smtClean="0"/>
            <a:t>QR code</a:t>
          </a:r>
          <a:r>
            <a:rPr lang="th-TH" dirty="0" smtClean="0"/>
            <a:t> ไว้ที่ลูกค้ามองเห็น</a:t>
          </a:r>
          <a:endParaRPr lang="en-US" dirty="0"/>
        </a:p>
      </dgm:t>
    </dgm:pt>
    <dgm:pt modelId="{565A520F-893D-4A6B-A0E1-6C3FCF66F832}" type="parTrans" cxnId="{EA9AED94-84F6-4C71-AF9D-8D7200778C81}">
      <dgm:prSet/>
      <dgm:spPr/>
      <dgm:t>
        <a:bodyPr/>
        <a:lstStyle/>
        <a:p>
          <a:endParaRPr lang="en-US"/>
        </a:p>
      </dgm:t>
    </dgm:pt>
    <dgm:pt modelId="{F6B62137-36B4-4525-BF34-457AFCFD1E89}" type="sibTrans" cxnId="{EA9AED94-84F6-4C71-AF9D-8D7200778C81}">
      <dgm:prSet/>
      <dgm:spPr/>
      <dgm:t>
        <a:bodyPr/>
        <a:lstStyle/>
        <a:p>
          <a:endParaRPr lang="en-US"/>
        </a:p>
      </dgm:t>
    </dgm:pt>
    <dgm:pt modelId="{42EF6E42-6FED-4783-9832-758E25CCA3E7}">
      <dgm:prSet phldrT="[Text]"/>
      <dgm:spPr/>
      <dgm:t>
        <a:bodyPr/>
        <a:lstStyle/>
        <a:p>
          <a:r>
            <a:rPr lang="th-TH" dirty="0" smtClean="0"/>
            <a:t>ติดตามการรับเงินอย่างระมัดระวัง</a:t>
          </a:r>
          <a:endParaRPr lang="en-US" dirty="0"/>
        </a:p>
      </dgm:t>
    </dgm:pt>
    <dgm:pt modelId="{38DFD8E4-7011-4CD7-AA11-337F143ED330}" type="parTrans" cxnId="{6255CB2F-1ADB-454A-94C5-16EC45C54067}">
      <dgm:prSet/>
      <dgm:spPr/>
      <dgm:t>
        <a:bodyPr/>
        <a:lstStyle/>
        <a:p>
          <a:endParaRPr lang="en-US"/>
        </a:p>
      </dgm:t>
    </dgm:pt>
    <dgm:pt modelId="{962D849F-78E3-4B9A-9CD2-889287C11E6B}" type="sibTrans" cxnId="{6255CB2F-1ADB-454A-94C5-16EC45C54067}">
      <dgm:prSet/>
      <dgm:spPr/>
      <dgm:t>
        <a:bodyPr/>
        <a:lstStyle/>
        <a:p>
          <a:endParaRPr lang="en-US"/>
        </a:p>
      </dgm:t>
    </dgm:pt>
    <dgm:pt modelId="{D63817D7-7EF1-4495-8988-8FE5676EDD52}" type="pres">
      <dgm:prSet presAssocID="{E7566303-BEA1-4538-9C9F-5E8F09FB85D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4242F11-0C2A-47FE-8F4C-C4E96D61BC01}" type="pres">
      <dgm:prSet presAssocID="{D5D06E78-67BC-4270-BE17-53B1B1963DEF}" presName="centerShape" presStyleLbl="node0" presStyleIdx="0" presStyleCnt="1"/>
      <dgm:spPr/>
      <dgm:t>
        <a:bodyPr/>
        <a:lstStyle/>
        <a:p>
          <a:endParaRPr lang="en-US"/>
        </a:p>
      </dgm:t>
    </dgm:pt>
    <dgm:pt modelId="{DDEE7BA7-A4DC-4A56-8F69-FCEA46F25FF6}" type="pres">
      <dgm:prSet presAssocID="{5EBE3801-6291-4178-9415-4EC26AFBE66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5871B-4125-475C-AF4A-7E66D53F31AA}" type="pres">
      <dgm:prSet presAssocID="{5EBE3801-6291-4178-9415-4EC26AFBE66C}" presName="dummy" presStyleCnt="0"/>
      <dgm:spPr/>
    </dgm:pt>
    <dgm:pt modelId="{490F5AFC-EC28-405F-82F4-706E1A639A3E}" type="pres">
      <dgm:prSet presAssocID="{8208DF43-ACDF-4E42-8AB6-9B340332EA43}" presName="sibTrans" presStyleLbl="sibTrans2D1" presStyleIdx="0" presStyleCnt="6"/>
      <dgm:spPr/>
    </dgm:pt>
    <dgm:pt modelId="{9A8058BD-D2CD-43AE-87A8-69BA6284E5F6}" type="pres">
      <dgm:prSet presAssocID="{70A416E8-B047-43CD-AFB0-032572C64DC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8171F-DA17-4B98-938E-3FE669F8EA9F}" type="pres">
      <dgm:prSet presAssocID="{70A416E8-B047-43CD-AFB0-032572C64DCB}" presName="dummy" presStyleCnt="0"/>
      <dgm:spPr/>
    </dgm:pt>
    <dgm:pt modelId="{FE6A4B8F-D436-4B1C-BB05-D2260450C319}" type="pres">
      <dgm:prSet presAssocID="{880E6965-8C29-4FCA-A9AC-D165ABED451A}" presName="sibTrans" presStyleLbl="sibTrans2D1" presStyleIdx="1" presStyleCnt="6"/>
      <dgm:spPr/>
    </dgm:pt>
    <dgm:pt modelId="{C86E002D-A5AB-4DAE-AE97-C83B80FCDF23}" type="pres">
      <dgm:prSet presAssocID="{CC154695-883E-44C9-AAB4-3FB06780E7C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05B5D-E2DB-40C1-8BDA-D61CE6F89117}" type="pres">
      <dgm:prSet presAssocID="{CC154695-883E-44C9-AAB4-3FB06780E7C8}" presName="dummy" presStyleCnt="0"/>
      <dgm:spPr/>
    </dgm:pt>
    <dgm:pt modelId="{D1F95A17-5324-435B-A086-B52AD6B76AE8}" type="pres">
      <dgm:prSet presAssocID="{90AD51B6-95AC-46B1-969E-305B16E7E98B}" presName="sibTrans" presStyleLbl="sibTrans2D1" presStyleIdx="2" presStyleCnt="6"/>
      <dgm:spPr/>
    </dgm:pt>
    <dgm:pt modelId="{2D681CB1-6938-4597-9443-CB0C3EE48247}" type="pres">
      <dgm:prSet presAssocID="{3EB8B032-882B-43AF-9C06-DDF27E06087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77484-D9F3-49B4-A2F0-F8778FC0F6AF}" type="pres">
      <dgm:prSet presAssocID="{3EB8B032-882B-43AF-9C06-DDF27E060871}" presName="dummy" presStyleCnt="0"/>
      <dgm:spPr/>
    </dgm:pt>
    <dgm:pt modelId="{24E1F917-2145-4B22-9748-553D2EE20EA4}" type="pres">
      <dgm:prSet presAssocID="{12F167C3-E82C-43E9-B32A-6A3C991AAA98}" presName="sibTrans" presStyleLbl="sibTrans2D1" presStyleIdx="3" presStyleCnt="6"/>
      <dgm:spPr/>
    </dgm:pt>
    <dgm:pt modelId="{E79B44B6-139F-45BB-BA5D-72BED1322919}" type="pres">
      <dgm:prSet presAssocID="{3DAC04F1-FE83-47A6-89D0-901C1C401214}" presName="node" presStyleLbl="node1" presStyleIdx="4" presStyleCnt="6">
        <dgm:presLayoutVars>
          <dgm:bulletEnabled val="1"/>
        </dgm:presLayoutVars>
      </dgm:prSet>
      <dgm:spPr/>
    </dgm:pt>
    <dgm:pt modelId="{7FB0A3D7-C512-4098-8CBC-A00FE9CFA04E}" type="pres">
      <dgm:prSet presAssocID="{3DAC04F1-FE83-47A6-89D0-901C1C401214}" presName="dummy" presStyleCnt="0"/>
      <dgm:spPr/>
    </dgm:pt>
    <dgm:pt modelId="{9D10BDFF-D0FA-44C5-A629-49DD64ACB3F6}" type="pres">
      <dgm:prSet presAssocID="{F6B62137-36B4-4525-BF34-457AFCFD1E89}" presName="sibTrans" presStyleLbl="sibTrans2D1" presStyleIdx="4" presStyleCnt="6"/>
      <dgm:spPr/>
    </dgm:pt>
    <dgm:pt modelId="{E44E60EE-2BA1-4966-97E6-F6ECBEA30456}" type="pres">
      <dgm:prSet presAssocID="{42EF6E42-6FED-4783-9832-758E25CCA3E7}" presName="node" presStyleLbl="node1" presStyleIdx="5" presStyleCnt="6">
        <dgm:presLayoutVars>
          <dgm:bulletEnabled val="1"/>
        </dgm:presLayoutVars>
      </dgm:prSet>
      <dgm:spPr/>
    </dgm:pt>
    <dgm:pt modelId="{AE877FC6-A3C5-44DE-8276-C601E8D7A1E4}" type="pres">
      <dgm:prSet presAssocID="{42EF6E42-6FED-4783-9832-758E25CCA3E7}" presName="dummy" presStyleCnt="0"/>
      <dgm:spPr/>
    </dgm:pt>
    <dgm:pt modelId="{7B1A4BEA-7FD3-482B-8D07-EAE885C675F9}" type="pres">
      <dgm:prSet presAssocID="{962D849F-78E3-4B9A-9CD2-889287C11E6B}" presName="sibTrans" presStyleLbl="sibTrans2D1" presStyleIdx="5" presStyleCnt="6"/>
      <dgm:spPr/>
    </dgm:pt>
  </dgm:ptLst>
  <dgm:cxnLst>
    <dgm:cxn modelId="{D169B81E-76A9-468D-9911-FF5B855BFE64}" type="presOf" srcId="{CC154695-883E-44C9-AAB4-3FB06780E7C8}" destId="{C86E002D-A5AB-4DAE-AE97-C83B80FCDF23}" srcOrd="0" destOrd="0" presId="urn:microsoft.com/office/officeart/2005/8/layout/radial6"/>
    <dgm:cxn modelId="{FEB0588D-F973-45F6-975B-18BBFBAE9C1C}" type="presOf" srcId="{90AD51B6-95AC-46B1-969E-305B16E7E98B}" destId="{D1F95A17-5324-435B-A086-B52AD6B76AE8}" srcOrd="0" destOrd="0" presId="urn:microsoft.com/office/officeart/2005/8/layout/radial6"/>
    <dgm:cxn modelId="{6255CB2F-1ADB-454A-94C5-16EC45C54067}" srcId="{D5D06E78-67BC-4270-BE17-53B1B1963DEF}" destId="{42EF6E42-6FED-4783-9832-758E25CCA3E7}" srcOrd="5" destOrd="0" parTransId="{38DFD8E4-7011-4CD7-AA11-337F143ED330}" sibTransId="{962D849F-78E3-4B9A-9CD2-889287C11E6B}"/>
    <dgm:cxn modelId="{DCFBFF24-6144-4673-9E76-DF3FE816B9B1}" srcId="{D5D06E78-67BC-4270-BE17-53B1B1963DEF}" destId="{70A416E8-B047-43CD-AFB0-032572C64DCB}" srcOrd="1" destOrd="0" parTransId="{DE0ABEEF-9A4E-4F77-A264-B02CCFAE8267}" sibTransId="{880E6965-8C29-4FCA-A9AC-D165ABED451A}"/>
    <dgm:cxn modelId="{EA9AED94-84F6-4C71-AF9D-8D7200778C81}" srcId="{D5D06E78-67BC-4270-BE17-53B1B1963DEF}" destId="{3DAC04F1-FE83-47A6-89D0-901C1C401214}" srcOrd="4" destOrd="0" parTransId="{565A520F-893D-4A6B-A0E1-6C3FCF66F832}" sibTransId="{F6B62137-36B4-4525-BF34-457AFCFD1E89}"/>
    <dgm:cxn modelId="{E31885E9-AEEE-478D-AFAC-7D3711F16E1C}" type="presOf" srcId="{70A416E8-B047-43CD-AFB0-032572C64DCB}" destId="{9A8058BD-D2CD-43AE-87A8-69BA6284E5F6}" srcOrd="0" destOrd="0" presId="urn:microsoft.com/office/officeart/2005/8/layout/radial6"/>
    <dgm:cxn modelId="{2E4F2B60-EDCC-4B7C-909E-D3791FBC268D}" type="presOf" srcId="{D5D06E78-67BC-4270-BE17-53B1B1963DEF}" destId="{04242F11-0C2A-47FE-8F4C-C4E96D61BC01}" srcOrd="0" destOrd="0" presId="urn:microsoft.com/office/officeart/2005/8/layout/radial6"/>
    <dgm:cxn modelId="{956A6619-D970-42FA-84B3-A268F7E32238}" type="presOf" srcId="{F6B62137-36B4-4525-BF34-457AFCFD1E89}" destId="{9D10BDFF-D0FA-44C5-A629-49DD64ACB3F6}" srcOrd="0" destOrd="0" presId="urn:microsoft.com/office/officeart/2005/8/layout/radial6"/>
    <dgm:cxn modelId="{43F757FB-BBF6-4F9A-B4BB-F6CA1C27B00F}" type="presOf" srcId="{E7566303-BEA1-4538-9C9F-5E8F09FB85D2}" destId="{D63817D7-7EF1-4495-8988-8FE5676EDD52}" srcOrd="0" destOrd="0" presId="urn:microsoft.com/office/officeart/2005/8/layout/radial6"/>
    <dgm:cxn modelId="{122BD6EF-79AA-41B9-94DA-EEB2300B86ED}" srcId="{E7566303-BEA1-4538-9C9F-5E8F09FB85D2}" destId="{D5D06E78-67BC-4270-BE17-53B1B1963DEF}" srcOrd="0" destOrd="0" parTransId="{25BB17F1-4001-4179-8B3D-BEA150362107}" sibTransId="{4B42E1E6-ABAA-4531-BF9F-4B8D2B9D1180}"/>
    <dgm:cxn modelId="{F0CD517A-96A6-4D7B-90CB-93AF5F15AB96}" type="presOf" srcId="{880E6965-8C29-4FCA-A9AC-D165ABED451A}" destId="{FE6A4B8F-D436-4B1C-BB05-D2260450C319}" srcOrd="0" destOrd="0" presId="urn:microsoft.com/office/officeart/2005/8/layout/radial6"/>
    <dgm:cxn modelId="{DECCF743-50C4-49A9-AFEE-F46E6C641C5D}" srcId="{D5D06E78-67BC-4270-BE17-53B1B1963DEF}" destId="{3EB8B032-882B-43AF-9C06-DDF27E060871}" srcOrd="3" destOrd="0" parTransId="{A14038A8-B1C1-4F59-B719-EB841F0CED90}" sibTransId="{12F167C3-E82C-43E9-B32A-6A3C991AAA98}"/>
    <dgm:cxn modelId="{9DCDA150-5ECE-4EB4-9337-FC6A28F55F03}" type="presOf" srcId="{3EB8B032-882B-43AF-9C06-DDF27E060871}" destId="{2D681CB1-6938-4597-9443-CB0C3EE48247}" srcOrd="0" destOrd="0" presId="urn:microsoft.com/office/officeart/2005/8/layout/radial6"/>
    <dgm:cxn modelId="{DAAF5F6E-6840-454F-AC6B-4343F865A587}" srcId="{D5D06E78-67BC-4270-BE17-53B1B1963DEF}" destId="{5EBE3801-6291-4178-9415-4EC26AFBE66C}" srcOrd="0" destOrd="0" parTransId="{BAB5218E-6D49-45BA-AE36-2C3361EE8327}" sibTransId="{8208DF43-ACDF-4E42-8AB6-9B340332EA43}"/>
    <dgm:cxn modelId="{8ACA91B2-E08C-40B9-A3CD-1E7FB562AA9D}" type="presOf" srcId="{8208DF43-ACDF-4E42-8AB6-9B340332EA43}" destId="{490F5AFC-EC28-405F-82F4-706E1A639A3E}" srcOrd="0" destOrd="0" presId="urn:microsoft.com/office/officeart/2005/8/layout/radial6"/>
    <dgm:cxn modelId="{C736D229-1051-45C9-8645-731D9CB8DE21}" srcId="{D5D06E78-67BC-4270-BE17-53B1B1963DEF}" destId="{CC154695-883E-44C9-AAB4-3FB06780E7C8}" srcOrd="2" destOrd="0" parTransId="{5928D14D-486C-4A7A-9B16-25EBECF154D4}" sibTransId="{90AD51B6-95AC-46B1-969E-305B16E7E98B}"/>
    <dgm:cxn modelId="{AADDF976-839D-4617-946B-1C825260DC3C}" type="presOf" srcId="{12F167C3-E82C-43E9-B32A-6A3C991AAA98}" destId="{24E1F917-2145-4B22-9748-553D2EE20EA4}" srcOrd="0" destOrd="0" presId="urn:microsoft.com/office/officeart/2005/8/layout/radial6"/>
    <dgm:cxn modelId="{D7B31B0A-B3FE-4149-97BA-6EA13B145117}" type="presOf" srcId="{5EBE3801-6291-4178-9415-4EC26AFBE66C}" destId="{DDEE7BA7-A4DC-4A56-8F69-FCEA46F25FF6}" srcOrd="0" destOrd="0" presId="urn:microsoft.com/office/officeart/2005/8/layout/radial6"/>
    <dgm:cxn modelId="{A338300D-A6CC-4EEE-AC12-A19E9F6E5FC6}" type="presOf" srcId="{42EF6E42-6FED-4783-9832-758E25CCA3E7}" destId="{E44E60EE-2BA1-4966-97E6-F6ECBEA30456}" srcOrd="0" destOrd="0" presId="urn:microsoft.com/office/officeart/2005/8/layout/radial6"/>
    <dgm:cxn modelId="{A6E83943-A77E-45AE-9A2B-BD769A9A4CDE}" type="presOf" srcId="{3DAC04F1-FE83-47A6-89D0-901C1C401214}" destId="{E79B44B6-139F-45BB-BA5D-72BED1322919}" srcOrd="0" destOrd="0" presId="urn:microsoft.com/office/officeart/2005/8/layout/radial6"/>
    <dgm:cxn modelId="{28E6D3C7-CB33-4B39-8C59-45EDAC6A3DAC}" type="presOf" srcId="{962D849F-78E3-4B9A-9CD2-889287C11E6B}" destId="{7B1A4BEA-7FD3-482B-8D07-EAE885C675F9}" srcOrd="0" destOrd="0" presId="urn:microsoft.com/office/officeart/2005/8/layout/radial6"/>
    <dgm:cxn modelId="{60439169-A816-46CF-998C-7A50C013EBBB}" type="presParOf" srcId="{D63817D7-7EF1-4495-8988-8FE5676EDD52}" destId="{04242F11-0C2A-47FE-8F4C-C4E96D61BC01}" srcOrd="0" destOrd="0" presId="urn:microsoft.com/office/officeart/2005/8/layout/radial6"/>
    <dgm:cxn modelId="{DFD608A3-C8CF-4280-9BD5-03EB6C924BD0}" type="presParOf" srcId="{D63817D7-7EF1-4495-8988-8FE5676EDD52}" destId="{DDEE7BA7-A4DC-4A56-8F69-FCEA46F25FF6}" srcOrd="1" destOrd="0" presId="urn:microsoft.com/office/officeart/2005/8/layout/radial6"/>
    <dgm:cxn modelId="{A9BD959D-157C-4E30-B5C3-03A12A050A60}" type="presParOf" srcId="{D63817D7-7EF1-4495-8988-8FE5676EDD52}" destId="{1FE5871B-4125-475C-AF4A-7E66D53F31AA}" srcOrd="2" destOrd="0" presId="urn:microsoft.com/office/officeart/2005/8/layout/radial6"/>
    <dgm:cxn modelId="{6AC2841F-BC59-45DF-94FC-758DD65A887D}" type="presParOf" srcId="{D63817D7-7EF1-4495-8988-8FE5676EDD52}" destId="{490F5AFC-EC28-405F-82F4-706E1A639A3E}" srcOrd="3" destOrd="0" presId="urn:microsoft.com/office/officeart/2005/8/layout/radial6"/>
    <dgm:cxn modelId="{CD80C1A5-2B14-4AEF-97C2-C64132785232}" type="presParOf" srcId="{D63817D7-7EF1-4495-8988-8FE5676EDD52}" destId="{9A8058BD-D2CD-43AE-87A8-69BA6284E5F6}" srcOrd="4" destOrd="0" presId="urn:microsoft.com/office/officeart/2005/8/layout/radial6"/>
    <dgm:cxn modelId="{514AF5D7-3575-4D70-9A4E-525C731B5F2E}" type="presParOf" srcId="{D63817D7-7EF1-4495-8988-8FE5676EDD52}" destId="{DA38171F-DA17-4B98-938E-3FE669F8EA9F}" srcOrd="5" destOrd="0" presId="urn:microsoft.com/office/officeart/2005/8/layout/radial6"/>
    <dgm:cxn modelId="{B43F1460-0B14-4F49-8F63-439013F47A4F}" type="presParOf" srcId="{D63817D7-7EF1-4495-8988-8FE5676EDD52}" destId="{FE6A4B8F-D436-4B1C-BB05-D2260450C319}" srcOrd="6" destOrd="0" presId="urn:microsoft.com/office/officeart/2005/8/layout/radial6"/>
    <dgm:cxn modelId="{7B9992D9-57F7-4FAA-B825-BEBBF6A4514F}" type="presParOf" srcId="{D63817D7-7EF1-4495-8988-8FE5676EDD52}" destId="{C86E002D-A5AB-4DAE-AE97-C83B80FCDF23}" srcOrd="7" destOrd="0" presId="urn:microsoft.com/office/officeart/2005/8/layout/radial6"/>
    <dgm:cxn modelId="{E4366270-E20F-431C-B50E-EDF1440046B3}" type="presParOf" srcId="{D63817D7-7EF1-4495-8988-8FE5676EDD52}" destId="{96205B5D-E2DB-40C1-8BDA-D61CE6F89117}" srcOrd="8" destOrd="0" presId="urn:microsoft.com/office/officeart/2005/8/layout/radial6"/>
    <dgm:cxn modelId="{29CFCD00-9D42-4166-ADC1-BD2709B7C16A}" type="presParOf" srcId="{D63817D7-7EF1-4495-8988-8FE5676EDD52}" destId="{D1F95A17-5324-435B-A086-B52AD6B76AE8}" srcOrd="9" destOrd="0" presId="urn:microsoft.com/office/officeart/2005/8/layout/radial6"/>
    <dgm:cxn modelId="{BABFC17D-9094-4529-93E1-ECDC7D2A96EB}" type="presParOf" srcId="{D63817D7-7EF1-4495-8988-8FE5676EDD52}" destId="{2D681CB1-6938-4597-9443-CB0C3EE48247}" srcOrd="10" destOrd="0" presId="urn:microsoft.com/office/officeart/2005/8/layout/radial6"/>
    <dgm:cxn modelId="{961E1414-83E9-4E80-82C5-9439EEA49DEF}" type="presParOf" srcId="{D63817D7-7EF1-4495-8988-8FE5676EDD52}" destId="{F9777484-D9F3-49B4-A2F0-F8778FC0F6AF}" srcOrd="11" destOrd="0" presId="urn:microsoft.com/office/officeart/2005/8/layout/radial6"/>
    <dgm:cxn modelId="{7C140C63-C841-47F9-B32A-2F1E0A13337E}" type="presParOf" srcId="{D63817D7-7EF1-4495-8988-8FE5676EDD52}" destId="{24E1F917-2145-4B22-9748-553D2EE20EA4}" srcOrd="12" destOrd="0" presId="urn:microsoft.com/office/officeart/2005/8/layout/radial6"/>
    <dgm:cxn modelId="{3E0AF1AC-04C0-4FA5-9F96-B4F8F846702A}" type="presParOf" srcId="{D63817D7-7EF1-4495-8988-8FE5676EDD52}" destId="{E79B44B6-139F-45BB-BA5D-72BED1322919}" srcOrd="13" destOrd="0" presId="urn:microsoft.com/office/officeart/2005/8/layout/radial6"/>
    <dgm:cxn modelId="{5F2D2E4B-13AC-4391-8EB5-D77F9538EE30}" type="presParOf" srcId="{D63817D7-7EF1-4495-8988-8FE5676EDD52}" destId="{7FB0A3D7-C512-4098-8CBC-A00FE9CFA04E}" srcOrd="14" destOrd="0" presId="urn:microsoft.com/office/officeart/2005/8/layout/radial6"/>
    <dgm:cxn modelId="{9A9E707B-EC2F-45F9-830A-716ABEE2DD21}" type="presParOf" srcId="{D63817D7-7EF1-4495-8988-8FE5676EDD52}" destId="{9D10BDFF-D0FA-44C5-A629-49DD64ACB3F6}" srcOrd="15" destOrd="0" presId="urn:microsoft.com/office/officeart/2005/8/layout/radial6"/>
    <dgm:cxn modelId="{00F7EB64-3B84-4A95-9F35-C6793A58BC95}" type="presParOf" srcId="{D63817D7-7EF1-4495-8988-8FE5676EDD52}" destId="{E44E60EE-2BA1-4966-97E6-F6ECBEA30456}" srcOrd="16" destOrd="0" presId="urn:microsoft.com/office/officeart/2005/8/layout/radial6"/>
    <dgm:cxn modelId="{340936E3-0162-4B5A-931C-D82615FFF0B7}" type="presParOf" srcId="{D63817D7-7EF1-4495-8988-8FE5676EDD52}" destId="{AE877FC6-A3C5-44DE-8276-C601E8D7A1E4}" srcOrd="17" destOrd="0" presId="urn:microsoft.com/office/officeart/2005/8/layout/radial6"/>
    <dgm:cxn modelId="{5364D57F-EFF3-4ABC-ACB7-F8D76BD4341C}" type="presParOf" srcId="{D63817D7-7EF1-4495-8988-8FE5676EDD52}" destId="{7B1A4BEA-7FD3-482B-8D07-EAE885C675F9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A4BEA-7FD3-482B-8D07-EAE885C675F9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2600000"/>
            <a:gd name="adj2" fmla="val 16200000"/>
            <a:gd name="adj3" fmla="val 452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0BDFF-D0FA-44C5-A629-49DD64ACB3F6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9000000"/>
            <a:gd name="adj2" fmla="val 12600000"/>
            <a:gd name="adj3" fmla="val 4521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1F917-2145-4B22-9748-553D2EE20EA4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5400000"/>
            <a:gd name="adj2" fmla="val 9000000"/>
            <a:gd name="adj3" fmla="val 452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95A17-5324-435B-A086-B52AD6B76AE8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A4B8F-D436-4B1C-BB05-D2260450C319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9800000"/>
            <a:gd name="adj2" fmla="val 1800000"/>
            <a:gd name="adj3" fmla="val 452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F5AFC-EC28-405F-82F4-706E1A639A3E}">
      <dsp:nvSpPr>
        <dsp:cNvPr id="0" name=""/>
        <dsp:cNvSpPr/>
      </dsp:nvSpPr>
      <dsp:spPr>
        <a:xfrm>
          <a:off x="1967034" y="612368"/>
          <a:ext cx="4193930" cy="4193930"/>
        </a:xfrm>
        <a:prstGeom prst="blockArc">
          <a:avLst>
            <a:gd name="adj1" fmla="val 16200000"/>
            <a:gd name="adj2" fmla="val 19800000"/>
            <a:gd name="adj3" fmla="val 452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42F11-0C2A-47FE-8F4C-C4E96D61BC01}">
      <dsp:nvSpPr>
        <dsp:cNvPr id="0" name=""/>
        <dsp:cNvSpPr/>
      </dsp:nvSpPr>
      <dsp:spPr>
        <a:xfrm>
          <a:off x="3123406" y="1768739"/>
          <a:ext cx="1881187" cy="1881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6 </a:t>
          </a:r>
          <a:r>
            <a:rPr lang="th-TH" sz="2700" kern="1200" dirty="0" smtClean="0"/>
            <a:t>เทคนิคการใช้ </a:t>
          </a:r>
          <a:r>
            <a:rPr lang="en-US" sz="2700" kern="1200" dirty="0" smtClean="0"/>
            <a:t>QR code</a:t>
          </a:r>
          <a:endParaRPr lang="en-US" sz="2700" kern="1200" dirty="0"/>
        </a:p>
      </dsp:txBody>
      <dsp:txXfrm>
        <a:off x="3398899" y="2044232"/>
        <a:ext cx="1330201" cy="1330201"/>
      </dsp:txXfrm>
    </dsp:sp>
    <dsp:sp modelId="{DDEE7BA7-A4DC-4A56-8F69-FCEA46F25FF6}">
      <dsp:nvSpPr>
        <dsp:cNvPr id="0" name=""/>
        <dsp:cNvSpPr/>
      </dsp:nvSpPr>
      <dsp:spPr>
        <a:xfrm>
          <a:off x="3405584" y="1358"/>
          <a:ext cx="1316831" cy="13168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kern="1200" dirty="0" smtClean="0"/>
            <a:t>ใช้แอปพลิเคชั่นที่เชื่อถือได้</a:t>
          </a:r>
          <a:endParaRPr lang="en-US" sz="1300" kern="1200" dirty="0"/>
        </a:p>
      </dsp:txBody>
      <dsp:txXfrm>
        <a:off x="3598429" y="194203"/>
        <a:ext cx="931141" cy="931141"/>
      </dsp:txXfrm>
    </dsp:sp>
    <dsp:sp modelId="{9A8058BD-D2CD-43AE-87A8-69BA6284E5F6}">
      <dsp:nvSpPr>
        <dsp:cNvPr id="0" name=""/>
        <dsp:cNvSpPr/>
      </dsp:nvSpPr>
      <dsp:spPr>
        <a:xfrm>
          <a:off x="5180554" y="1026138"/>
          <a:ext cx="1316831" cy="131683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kern="1200" dirty="0" smtClean="0"/>
            <a:t>เสนอผลประโยชน์ในการใช้ </a:t>
          </a:r>
          <a:r>
            <a:rPr lang="en-US" sz="1300" kern="1200" dirty="0" smtClean="0"/>
            <a:t>QR</a:t>
          </a:r>
          <a:r>
            <a:rPr lang="th-TH" sz="1300" kern="1200" dirty="0" smtClean="0"/>
            <a:t> </a:t>
          </a:r>
          <a:r>
            <a:rPr lang="en-US" sz="1300" kern="1200" dirty="0" smtClean="0"/>
            <a:t>Code</a:t>
          </a:r>
          <a:r>
            <a:rPr lang="th-TH" sz="1300" kern="1200" dirty="0" smtClean="0"/>
            <a:t> ให้ลูกค้า</a:t>
          </a:r>
          <a:endParaRPr lang="en-US" sz="1300" kern="1200" dirty="0"/>
        </a:p>
      </dsp:txBody>
      <dsp:txXfrm>
        <a:off x="5373399" y="1218983"/>
        <a:ext cx="931141" cy="931141"/>
      </dsp:txXfrm>
    </dsp:sp>
    <dsp:sp modelId="{C86E002D-A5AB-4DAE-AE97-C83B80FCDF23}">
      <dsp:nvSpPr>
        <dsp:cNvPr id="0" name=""/>
        <dsp:cNvSpPr/>
      </dsp:nvSpPr>
      <dsp:spPr>
        <a:xfrm>
          <a:off x="5180554" y="3075697"/>
          <a:ext cx="1316831" cy="131683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kern="1200" dirty="0" smtClean="0"/>
            <a:t>เลือกใช้ </a:t>
          </a:r>
          <a:r>
            <a:rPr lang="en-US" sz="1300" kern="1200" dirty="0" smtClean="0"/>
            <a:t>QR code </a:t>
          </a:r>
          <a:r>
            <a:rPr lang="th-TH" sz="1300" kern="1200" dirty="0" smtClean="0"/>
            <a:t>ให้เหมาะสมกับสินค้า</a:t>
          </a:r>
          <a:endParaRPr lang="en-US" sz="1300" kern="1200" dirty="0"/>
        </a:p>
      </dsp:txBody>
      <dsp:txXfrm>
        <a:off x="5373399" y="3268542"/>
        <a:ext cx="931141" cy="931141"/>
      </dsp:txXfrm>
    </dsp:sp>
    <dsp:sp modelId="{2D681CB1-6938-4597-9443-CB0C3EE48247}">
      <dsp:nvSpPr>
        <dsp:cNvPr id="0" name=""/>
        <dsp:cNvSpPr/>
      </dsp:nvSpPr>
      <dsp:spPr>
        <a:xfrm>
          <a:off x="3405584" y="4100477"/>
          <a:ext cx="1316831" cy="131683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kern="1200" dirty="0" smtClean="0"/>
            <a:t>พิมพ์ </a:t>
          </a:r>
          <a:r>
            <a:rPr lang="en-US" sz="1300" kern="1200" dirty="0" smtClean="0"/>
            <a:t>QR</a:t>
          </a:r>
          <a:r>
            <a:rPr lang="th-TH" sz="1300" kern="1200" dirty="0" smtClean="0"/>
            <a:t> </a:t>
          </a:r>
          <a:r>
            <a:rPr lang="en-US" sz="1300" kern="1200" dirty="0" smtClean="0"/>
            <a:t>code</a:t>
          </a:r>
          <a:r>
            <a:rPr lang="th-TH" sz="1300" kern="1200" dirty="0" smtClean="0"/>
            <a:t> ด้วยเครื่องพิมพ์คุณภาพสูง</a:t>
          </a:r>
          <a:endParaRPr lang="en-US" sz="1300" kern="1200" dirty="0"/>
        </a:p>
      </dsp:txBody>
      <dsp:txXfrm>
        <a:off x="3598429" y="4293322"/>
        <a:ext cx="931141" cy="931141"/>
      </dsp:txXfrm>
    </dsp:sp>
    <dsp:sp modelId="{E79B44B6-139F-45BB-BA5D-72BED1322919}">
      <dsp:nvSpPr>
        <dsp:cNvPr id="0" name=""/>
        <dsp:cNvSpPr/>
      </dsp:nvSpPr>
      <dsp:spPr>
        <a:xfrm>
          <a:off x="1630613" y="3075697"/>
          <a:ext cx="1316831" cy="131683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kern="1200" dirty="0" smtClean="0"/>
            <a:t>วาง </a:t>
          </a:r>
          <a:r>
            <a:rPr lang="en-US" sz="1300" kern="1200" dirty="0" smtClean="0"/>
            <a:t>QR code</a:t>
          </a:r>
          <a:r>
            <a:rPr lang="th-TH" sz="1300" kern="1200" dirty="0" smtClean="0"/>
            <a:t> ไว้ที่ลูกค้ามองเห็น</a:t>
          </a:r>
          <a:endParaRPr lang="en-US" sz="1300" kern="1200" dirty="0"/>
        </a:p>
      </dsp:txBody>
      <dsp:txXfrm>
        <a:off x="1823458" y="3268542"/>
        <a:ext cx="931141" cy="931141"/>
      </dsp:txXfrm>
    </dsp:sp>
    <dsp:sp modelId="{E44E60EE-2BA1-4966-97E6-F6ECBEA30456}">
      <dsp:nvSpPr>
        <dsp:cNvPr id="0" name=""/>
        <dsp:cNvSpPr/>
      </dsp:nvSpPr>
      <dsp:spPr>
        <a:xfrm>
          <a:off x="1630613" y="1026138"/>
          <a:ext cx="1316831" cy="13168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300" kern="1200" dirty="0" smtClean="0"/>
            <a:t>ติดตามการรับเงินอย่างระมัดระวัง</a:t>
          </a:r>
          <a:endParaRPr lang="en-US" sz="1300" kern="1200" dirty="0"/>
        </a:p>
      </dsp:txBody>
      <dsp:txXfrm>
        <a:off x="1823458" y="1218983"/>
        <a:ext cx="931141" cy="931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1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9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5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35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486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3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33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3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3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2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7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8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9236-46FB-4F2B-B566-AA4EB84F2E2E}" type="datetimeFigureOut">
              <a:rPr lang="en-US" smtClean="0"/>
              <a:t>09-Mar-18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6089E9-BD29-4F87-96C4-14D5D494C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6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938715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6680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46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Rattanavalee Maisak</dc:creator>
  <cp:lastModifiedBy>Rattanavalee Maisak</cp:lastModifiedBy>
  <cp:revision>2</cp:revision>
  <dcterms:created xsi:type="dcterms:W3CDTF">2018-03-09T03:45:14Z</dcterms:created>
  <dcterms:modified xsi:type="dcterms:W3CDTF">2018-03-09T03:47:14Z</dcterms:modified>
</cp:coreProperties>
</file>