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3EB-2057-447E-A85D-F1E03E9D25B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BAB8-F70B-4EA4-B578-D945AE73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3EB-2057-447E-A85D-F1E03E9D25B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BAB8-F70B-4EA4-B578-D945AE73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3EB-2057-447E-A85D-F1E03E9D25B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BAB8-F70B-4EA4-B578-D945AE73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3EB-2057-447E-A85D-F1E03E9D25B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BAB8-F70B-4EA4-B578-D945AE73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3EB-2057-447E-A85D-F1E03E9D25B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BAB8-F70B-4EA4-B578-D945AE73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4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3EB-2057-447E-A85D-F1E03E9D25B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BAB8-F70B-4EA4-B578-D945AE73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8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3EB-2057-447E-A85D-F1E03E9D25B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BAB8-F70B-4EA4-B578-D945AE73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6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3EB-2057-447E-A85D-F1E03E9D25B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BAB8-F70B-4EA4-B578-D945AE73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1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3EB-2057-447E-A85D-F1E03E9D25B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BAB8-F70B-4EA4-B578-D945AE73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4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3EB-2057-447E-A85D-F1E03E9D25B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BAB8-F70B-4EA4-B578-D945AE73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F3EB-2057-447E-A85D-F1E03E9D25B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BAB8-F70B-4EA4-B578-D945AE73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4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FF3EB-2057-447E-A85D-F1E03E9D25B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8BAB8-F70B-4EA4-B578-D945AE73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0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6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0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Rmutp</dc:creator>
  <cp:lastModifiedBy>Rmutp</cp:lastModifiedBy>
  <cp:revision>1</cp:revision>
  <dcterms:created xsi:type="dcterms:W3CDTF">2023-11-09T03:38:36Z</dcterms:created>
  <dcterms:modified xsi:type="dcterms:W3CDTF">2023-11-09T03:40:34Z</dcterms:modified>
</cp:coreProperties>
</file>